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KAITO,mothy - ハートビート・クロックタワー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MEIKO,鏡音レン,mothy - 悪食娘コンチータ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mothy - Drug Of Gold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